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</p:sldIdLst>
  <p:sldSz cx="2286000" cy="1714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jp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jp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jp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jp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jp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jp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jp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jp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jp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jp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jp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jp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jp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jp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jp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jp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jp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jp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jp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jp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jp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jp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jp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jp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jp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jp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jp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jp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jp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jp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jp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jp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jp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jp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jp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jp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jp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7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5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8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